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37FD-782F-7D4C-A0E5-6C3609AD8AC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A278-AE5B-3F47-AD9E-6E99E1F4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56BF-1549-9741-8A43-ABB89FDAA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9EB09-6B14-6B42-9D48-F1DDB71C5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DE441-B55C-3343-A3B5-D2C73C84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B0D0A-1797-D24F-82D6-02F1B6CB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73F5-A416-074A-91A3-42019C42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914D-7089-A54E-A578-3F838D63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68B23-C949-2C48-9E2B-88251410F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B6C1-9D01-1E4A-B3AA-75A91B45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EDB5-6FBA-6D4C-8B20-75C9DBB7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8767-3991-F441-9B20-68D22DE7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BFE38-5975-B54C-B625-BB775B8B0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D8AC3-1EF4-A740-ABB4-184FD37F4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92160-21B7-014F-9372-816EC293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09A68-11FE-D94F-A83C-7F0ED0F3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93055-B20E-DE4D-B898-9122C785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5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6E5F-9E94-C549-9CD4-01007614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9F2D-BC3A-2D45-8321-DAAF49927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41D18-7B6E-4147-8D81-F81725E8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7786-375F-E946-A03B-2D77043B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4467-FA1D-354B-BD24-0C651A37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9036-8302-E644-BF1C-B4201B05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C7E07-6AFA-C44A-ABB0-35630AFCF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E7DC-C7D6-4B48-A423-24955540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1636-F23C-1649-BA82-C91990A9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D1BB3-A060-4848-97E4-C3280CA7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19F2-3CD7-0942-BD28-5584636C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D6A1D-BCE1-FD4E-BF56-841E71DFC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CF3AD-4710-2940-860D-32B6FD197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486CE-0C07-C746-832F-F87C9ABB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4D699-FEA9-9249-9C30-30DFDE7E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FC79C-CBFB-CA4F-85DB-9E343050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005-32AA-A340-A6BE-1F6ED70B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63A13-F5AC-624B-BBC4-E328867D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EB7A-7396-1246-873D-C5C4F63EA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1280C-086C-E64D-A130-0CE81BBB3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FAA73-6C53-1043-9BB7-CEED20A0E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1D854-FAF8-3D43-A0CD-2DBD832F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34034-2909-9449-AC4D-E964E79D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8BAA2F-6973-6946-8F6C-94C08566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32A9-9468-7642-B880-573D2B14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24864-3EA0-7D46-9C6E-BECFC31A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84C29-4C94-EB42-A445-11532C36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F4BC1-F7DE-CE46-9823-985DF204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CA574-E530-8849-8CC3-0E07522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7ECC3-BB8A-5248-A70A-7CB3D0AF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F0DC-4B1B-C74E-A9B5-CCEA84D4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4B11-E633-ED45-9790-9DD020B5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0528-4A44-0B49-8634-C05BD0AB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DA7A6-F942-1347-AA13-6FCD4AE3C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3046D-9CBB-454B-A9AD-F747FD8E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9F2B9-BF2C-D948-9B03-4170908D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3FEF2-0BE8-BD4D-A88E-D7211FCF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B6C6-2F88-DE42-8637-CDDB9EFF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1D7A7-C604-5B43-A258-9F52841C6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CD552-E375-8C4D-8599-E3488CCF3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A226-7599-1443-81BC-C93D83BA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E66C9-D628-0C43-8286-2E56763E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61A49-FDAC-B54D-AACD-02EEFC7B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52C0E-8E94-2B4D-9B99-E4AB26A9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03488-A0A6-7D45-825B-4414BE78D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8BFC-D122-6842-8172-33E988FE1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F6CD-1A19-364A-9BC2-6279DA8B7152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6675-89D5-5C47-B151-CBB0F3B0F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13EB-EF61-6749-915B-F0C9189A0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DD9-88F0-2D4F-A83A-BB0959F1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Kuwkj7cMCM?feature=oembed" TargetMode="External"/><Relationship Id="rId4" Type="http://schemas.openxmlformats.org/officeDocument/2006/relationships/hyperlink" Target="https://stayhealthy.fsu.edu/sites/g/files/upcbnu2976/files/documents/FSU-Plan-Fall-2020-BOT-Approved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tayhealthy.fsu.edu/" TargetMode="External"/><Relationship Id="rId7" Type="http://schemas.openxmlformats.org/officeDocument/2006/relationships/hyperlink" Target="https://coronavirus.hr.fsu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entaffairs.fsu.edu/virtualfsu/student-life/" TargetMode="External"/><Relationship Id="rId5" Type="http://schemas.openxmlformats.org/officeDocument/2006/relationships/hyperlink" Target="https://studentaffairs.fsu.edu/virtualfsu/" TargetMode="External"/><Relationship Id="rId4" Type="http://schemas.openxmlformats.org/officeDocument/2006/relationships/hyperlink" Target="https://uhs.fsu.edu/coronavirus/testing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0188ED5B-8A3A-6448-916D-EBF849F0A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09" b="3845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825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 summer message from FSU President John Thrasher">
            <a:hlinkClick r:id="" action="ppaction://media"/>
            <a:extLst>
              <a:ext uri="{FF2B5EF4-FFF2-40B4-BE49-F238E27FC236}">
                <a16:creationId xmlns:a16="http://schemas.microsoft.com/office/drawing/2014/main" id="{372C83AE-5B45-9D48-94BE-E1F6B74BC0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467" y="1478528"/>
            <a:ext cx="6891187" cy="38762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40D5D-22A4-AD4A-A70E-D4EBEE4E41A9}"/>
              </a:ext>
            </a:extLst>
          </p:cNvPr>
          <p:cNvSpPr txBox="1"/>
          <p:nvPr/>
        </p:nvSpPr>
        <p:spPr>
          <a:xfrm>
            <a:off x="8257787" y="229592"/>
            <a:ext cx="3117850" cy="1720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Return to Campus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2E640-B97C-4245-A9D1-4E4FE9805285}"/>
              </a:ext>
            </a:extLst>
          </p:cNvPr>
          <p:cNvSpPr txBox="1"/>
          <p:nvPr/>
        </p:nvSpPr>
        <p:spPr>
          <a:xfrm>
            <a:off x="8257787" y="2180102"/>
            <a:ext cx="3406853" cy="365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Florida State University's top priority is the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health and safety of the campus community.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Our plan prioritizes the well-being of every member of our community, including students, faculty and staff as well as visitors, volunteers and vendors and strives to create a healthier, safer environment for all. It incorporates new policies, procedures and oversight for teaching, learning and working, including strategies to protect individuals at a higher risk for developing adverse outcomes for COVID-19.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The Fall 2020 Plan can be found here: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https://stayhealthy.fsu.edu/sites/g/files/upcbnu2976/files/documents/FSU-Plan-Fall-2020-BOT-Approved.pdf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3EFEE6B-BBAD-7245-9E82-DDCAB3023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6742"/>
            <a:ext cx="5334000" cy="1837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18154-5C87-0645-87C7-2723ABBC2121}"/>
              </a:ext>
            </a:extLst>
          </p:cNvPr>
          <p:cNvSpPr txBox="1"/>
          <p:nvPr/>
        </p:nvSpPr>
        <p:spPr>
          <a:xfrm>
            <a:off x="973930" y="2528886"/>
            <a:ext cx="104226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&amp;quot"/>
              </a:rPr>
              <a:t>The Stay Healthy Ambassador Program (SHAP) will commence during the start of the fall 2020 semester and consists of trained volunteers from various FSU departments and organizations.</a:t>
            </a:r>
          </a:p>
          <a:p>
            <a:endParaRPr lang="en-US" sz="400" dirty="0">
              <a:solidFill>
                <a:srgbClr val="222222"/>
              </a:solidFill>
              <a:latin typeface="&amp;quot"/>
            </a:endParaRPr>
          </a:p>
          <a:p>
            <a:r>
              <a:rPr lang="en-US" dirty="0">
                <a:solidFill>
                  <a:srgbClr val="222222"/>
                </a:solidFill>
                <a:latin typeface="&amp;quot"/>
              </a:rPr>
              <a:t>Responsibilities include: </a:t>
            </a:r>
            <a:endParaRPr lang="en-US" sz="1200" dirty="0">
              <a:solidFill>
                <a:srgbClr val="222222"/>
              </a:solidFill>
              <a:latin typeface="&amp;quo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&amp;quot"/>
              </a:rPr>
              <a:t>serving as a source of information to promote the university’s expectations, Stay Healthy FSU, Virtual FSU, and other available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&amp;quot"/>
              </a:rPr>
              <a:t>encouraging face mask/covering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&amp;quot"/>
              </a:rPr>
              <a:t>encouraging physical distancing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&amp;quot"/>
              </a:rPr>
              <a:t>providing directions to hand sanitizer stations or hand washing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&amp;quot"/>
              </a:rPr>
              <a:t>distributing COVID-19 packets that include face coverings, tissues, hand sanitizer, and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2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D8C10272-6901-5147-A57C-D02D6A64E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" r="566"/>
          <a:stretch/>
        </p:blipFill>
        <p:spPr>
          <a:xfrm>
            <a:off x="2436723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326D9-225C-FD44-B72F-05BDE643245C}"/>
              </a:ext>
            </a:extLst>
          </p:cNvPr>
          <p:cNvSpPr txBox="1"/>
          <p:nvPr/>
        </p:nvSpPr>
        <p:spPr>
          <a:xfrm>
            <a:off x="481012" y="485775"/>
            <a:ext cx="2825506" cy="571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SHAP Recruitment and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043FB-86D4-A341-A8CA-2C3A77064C73}"/>
              </a:ext>
            </a:extLst>
          </p:cNvPr>
          <p:cNvSpPr txBox="1"/>
          <p:nvPr/>
        </p:nvSpPr>
        <p:spPr>
          <a:xfrm>
            <a:off x="7928517" y="747132"/>
            <a:ext cx="3780884" cy="545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Recruitment: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Departmental Leaders, Building Managers, Student Organizations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Identify representatives for their area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Submit names through the Qualtrics form on the SHAP website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SHAP expectations: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Hours will vary based on availability of the Ambassadors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schedule and location of volunteers will be posted on the SHA website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Ambassadors will be identifiable with a shirt and/or button</a:t>
            </a: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188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09067-4223-B24F-BE01-E5E1F6AAE58F}"/>
              </a:ext>
            </a:extLst>
          </p:cNvPr>
          <p:cNvSpPr txBox="1"/>
          <p:nvPr/>
        </p:nvSpPr>
        <p:spPr>
          <a:xfrm>
            <a:off x="375943" y="370866"/>
            <a:ext cx="5613822" cy="824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94A2FC9-6D19-473C-B868-99FDB204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6077" y="435547"/>
            <a:ext cx="1969483" cy="1775389"/>
          </a:xfrm>
          <a:custGeom>
            <a:avLst/>
            <a:gdLst>
              <a:gd name="connsiteX0" fmla="*/ 530616 w 1859834"/>
              <a:gd name="connsiteY0" fmla="*/ 0 h 1676546"/>
              <a:gd name="connsiteX1" fmla="*/ 1331006 w 1859834"/>
              <a:gd name="connsiteY1" fmla="*/ 0 h 1676546"/>
              <a:gd name="connsiteX2" fmla="*/ 1445347 w 1859834"/>
              <a:gd name="connsiteY2" fmla="*/ 65415 h 1676546"/>
              <a:gd name="connsiteX3" fmla="*/ 1845541 w 1859834"/>
              <a:gd name="connsiteY3" fmla="*/ 770436 h 1676546"/>
              <a:gd name="connsiteX4" fmla="*/ 1845541 w 1859834"/>
              <a:gd name="connsiteY4" fmla="*/ 906111 h 1676546"/>
              <a:gd name="connsiteX5" fmla="*/ 1445347 w 1859834"/>
              <a:gd name="connsiteY5" fmla="*/ 1611131 h 1676546"/>
              <a:gd name="connsiteX6" fmla="*/ 1331006 w 1859834"/>
              <a:gd name="connsiteY6" fmla="*/ 1676546 h 1676546"/>
              <a:gd name="connsiteX7" fmla="*/ 530616 w 1859834"/>
              <a:gd name="connsiteY7" fmla="*/ 1676546 h 1676546"/>
              <a:gd name="connsiteX8" fmla="*/ 416275 w 1859834"/>
              <a:gd name="connsiteY8" fmla="*/ 1611131 h 1676546"/>
              <a:gd name="connsiteX9" fmla="*/ 16080 w 1859834"/>
              <a:gd name="connsiteY9" fmla="*/ 906111 h 1676546"/>
              <a:gd name="connsiteX10" fmla="*/ 16080 w 1859834"/>
              <a:gd name="connsiteY10" fmla="*/ 770436 h 1676546"/>
              <a:gd name="connsiteX11" fmla="*/ 416275 w 1859834"/>
              <a:gd name="connsiteY11" fmla="*/ 65415 h 1676546"/>
              <a:gd name="connsiteX12" fmla="*/ 530616 w 1859834"/>
              <a:gd name="connsiteY12" fmla="*/ 0 h 167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9834" h="1676546">
                <a:moveTo>
                  <a:pt x="530616" y="0"/>
                </a:moveTo>
                <a:cubicBezTo>
                  <a:pt x="1331006" y="0"/>
                  <a:pt x="1331006" y="0"/>
                  <a:pt x="1331006" y="0"/>
                </a:cubicBezTo>
                <a:cubicBezTo>
                  <a:pt x="1371502" y="0"/>
                  <a:pt x="1423909" y="29073"/>
                  <a:pt x="1445347" y="65415"/>
                </a:cubicBezTo>
                <a:cubicBezTo>
                  <a:pt x="1845541" y="770436"/>
                  <a:pt x="1845541" y="770436"/>
                  <a:pt x="1845541" y="770436"/>
                </a:cubicBezTo>
                <a:cubicBezTo>
                  <a:pt x="1864599" y="809200"/>
                  <a:pt x="1864599" y="867346"/>
                  <a:pt x="1845541" y="906111"/>
                </a:cubicBezTo>
                <a:cubicBezTo>
                  <a:pt x="1445347" y="1611131"/>
                  <a:pt x="1445347" y="1611131"/>
                  <a:pt x="1445347" y="1611131"/>
                </a:cubicBezTo>
                <a:cubicBezTo>
                  <a:pt x="1423909" y="1647474"/>
                  <a:pt x="1371502" y="1676546"/>
                  <a:pt x="1331006" y="1676546"/>
                </a:cubicBezTo>
                <a:lnTo>
                  <a:pt x="530616" y="1676546"/>
                </a:lnTo>
                <a:cubicBezTo>
                  <a:pt x="487738" y="1676546"/>
                  <a:pt x="435332" y="1647474"/>
                  <a:pt x="416275" y="1611131"/>
                </a:cubicBezTo>
                <a:cubicBezTo>
                  <a:pt x="16080" y="906111"/>
                  <a:pt x="16080" y="906111"/>
                  <a:pt x="16080" y="906111"/>
                </a:cubicBezTo>
                <a:cubicBezTo>
                  <a:pt x="-5359" y="867346"/>
                  <a:pt x="-5359" y="809200"/>
                  <a:pt x="16080" y="770436"/>
                </a:cubicBezTo>
                <a:cubicBezTo>
                  <a:pt x="416275" y="65415"/>
                  <a:pt x="416275" y="65415"/>
                  <a:pt x="416275" y="65415"/>
                </a:cubicBezTo>
                <a:cubicBezTo>
                  <a:pt x="435332" y="29073"/>
                  <a:pt x="487738" y="0"/>
                  <a:pt x="53061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391E64D-946A-5348-9418-83C7C727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487" y="1238992"/>
            <a:ext cx="3451401" cy="2208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76AEC-2C3C-9F48-8006-C9E30BB450BC}"/>
              </a:ext>
            </a:extLst>
          </p:cNvPr>
          <p:cNvSpPr txBox="1"/>
          <p:nvPr/>
        </p:nvSpPr>
        <p:spPr>
          <a:xfrm>
            <a:off x="190388" y="1159513"/>
            <a:ext cx="6706984" cy="3461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hlinkClick r:id="rId3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https://stayhealthy.fsu.edu/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https://uhs.fsu.edu/coronavirus/testing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https://studentaffairs.fsu.edu/virtualfsu/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https://studentaffairs.fsu.edu/virtualfsu/student-life/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https://coronavirus.hr.fsu.edu/</a:t>
            </a:r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BED0409-854E-49C4-876E-A78C6D881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329" y="2391339"/>
            <a:ext cx="4295423" cy="4226565"/>
          </a:xfrm>
          <a:custGeom>
            <a:avLst/>
            <a:gdLst>
              <a:gd name="connsiteX0" fmla="*/ 2353286 w 3293367"/>
              <a:gd name="connsiteY0" fmla="*/ 2104683 h 3240573"/>
              <a:gd name="connsiteX1" fmla="*/ 2868450 w 3293367"/>
              <a:gd name="connsiteY1" fmla="*/ 2104683 h 3240573"/>
              <a:gd name="connsiteX2" fmla="*/ 2892703 w 3293367"/>
              <a:gd name="connsiteY2" fmla="*/ 2107904 h 3240573"/>
              <a:gd name="connsiteX3" fmla="*/ 2909383 w 3293367"/>
              <a:gd name="connsiteY3" fmla="*/ 2114898 h 3240573"/>
              <a:gd name="connsiteX4" fmla="*/ 2899189 w 3293367"/>
              <a:gd name="connsiteY4" fmla="*/ 2132529 h 3240573"/>
              <a:gd name="connsiteX5" fmla="*/ 2538022 w 3293367"/>
              <a:gd name="connsiteY5" fmla="*/ 2757176 h 3240573"/>
              <a:gd name="connsiteX6" fmla="*/ 2322847 w 3293367"/>
              <a:gd name="connsiteY6" fmla="*/ 2882232 h 3240573"/>
              <a:gd name="connsiteX7" fmla="*/ 2149884 w 3293367"/>
              <a:gd name="connsiteY7" fmla="*/ 2882232 h 3240573"/>
              <a:gd name="connsiteX8" fmla="*/ 2129707 w 3293367"/>
              <a:gd name="connsiteY8" fmla="*/ 2882232 h 3240573"/>
              <a:gd name="connsiteX9" fmla="*/ 2110453 w 3293367"/>
              <a:gd name="connsiteY9" fmla="*/ 2849077 h 3240573"/>
              <a:gd name="connsiteX10" fmla="*/ 2016148 w 3293367"/>
              <a:gd name="connsiteY10" fmla="*/ 2686675 h 3240573"/>
              <a:gd name="connsiteX11" fmla="*/ 2016148 w 3293367"/>
              <a:gd name="connsiteY11" fmla="*/ 2595774 h 3240573"/>
              <a:gd name="connsiteX12" fmla="*/ 2274287 w 3293367"/>
              <a:gd name="connsiteY12" fmla="*/ 2151242 h 3240573"/>
              <a:gd name="connsiteX13" fmla="*/ 2353286 w 3293367"/>
              <a:gd name="connsiteY13" fmla="*/ 2104683 h 3240573"/>
              <a:gd name="connsiteX14" fmla="*/ 939150 w 3293367"/>
              <a:gd name="connsiteY14" fmla="*/ 0 h 3240573"/>
              <a:gd name="connsiteX15" fmla="*/ 2322847 w 3293367"/>
              <a:gd name="connsiteY15" fmla="*/ 0 h 3240573"/>
              <a:gd name="connsiteX16" fmla="*/ 2538022 w 3293367"/>
              <a:gd name="connsiteY16" fmla="*/ 125055 h 3240573"/>
              <a:gd name="connsiteX17" fmla="*/ 3228376 w 3293367"/>
              <a:gd name="connsiteY17" fmla="*/ 1319038 h 3240573"/>
              <a:gd name="connsiteX18" fmla="*/ 3228376 w 3293367"/>
              <a:gd name="connsiteY18" fmla="*/ 1563194 h 3240573"/>
              <a:gd name="connsiteX19" fmla="*/ 2972043 w 3293367"/>
              <a:gd name="connsiteY19" fmla="*/ 2006528 h 3240573"/>
              <a:gd name="connsiteX20" fmla="*/ 2950440 w 3293367"/>
              <a:gd name="connsiteY20" fmla="*/ 2043890 h 3240573"/>
              <a:gd name="connsiteX21" fmla="*/ 2951200 w 3293367"/>
              <a:gd name="connsiteY21" fmla="*/ 2044209 h 3240573"/>
              <a:gd name="connsiteX22" fmla="*/ 2989324 w 3293367"/>
              <a:gd name="connsiteY22" fmla="*/ 2082660 h 3240573"/>
              <a:gd name="connsiteX23" fmla="*/ 3279247 w 3293367"/>
              <a:gd name="connsiteY23" fmla="*/ 2584089 h 3240573"/>
              <a:gd name="connsiteX24" fmla="*/ 3279247 w 3293367"/>
              <a:gd name="connsiteY24" fmla="*/ 2686626 h 3240573"/>
              <a:gd name="connsiteX25" fmla="*/ 2989324 w 3293367"/>
              <a:gd name="connsiteY25" fmla="*/ 3188054 h 3240573"/>
              <a:gd name="connsiteX26" fmla="*/ 2898957 w 3293367"/>
              <a:gd name="connsiteY26" fmla="*/ 3240573 h 3240573"/>
              <a:gd name="connsiteX27" fmla="*/ 2317855 w 3293367"/>
              <a:gd name="connsiteY27" fmla="*/ 3240573 h 3240573"/>
              <a:gd name="connsiteX28" fmla="*/ 2228744 w 3293367"/>
              <a:gd name="connsiteY28" fmla="*/ 3188054 h 3240573"/>
              <a:gd name="connsiteX29" fmla="*/ 2072563 w 3293367"/>
              <a:gd name="connsiteY29" fmla="*/ 2919100 h 3240573"/>
              <a:gd name="connsiteX30" fmla="*/ 2054920 w 3293367"/>
              <a:gd name="connsiteY30" fmla="*/ 2888716 h 3240573"/>
              <a:gd name="connsiteX31" fmla="*/ 2068802 w 3293367"/>
              <a:gd name="connsiteY31" fmla="*/ 2888716 h 3240573"/>
              <a:gd name="connsiteX32" fmla="*/ 2134418 w 3293367"/>
              <a:gd name="connsiteY32" fmla="*/ 2888716 h 3240573"/>
              <a:gd name="connsiteX33" fmla="*/ 2162922 w 3293367"/>
              <a:gd name="connsiteY33" fmla="*/ 2937803 h 3240573"/>
              <a:gd name="connsiteX34" fmla="*/ 2271824 w 3293367"/>
              <a:gd name="connsiteY34" fmla="*/ 3125340 h 3240573"/>
              <a:gd name="connsiteX35" fmla="*/ 2350824 w 3293367"/>
              <a:gd name="connsiteY35" fmla="*/ 3171900 h 3240573"/>
              <a:gd name="connsiteX36" fmla="*/ 2865989 w 3293367"/>
              <a:gd name="connsiteY36" fmla="*/ 3171900 h 3240573"/>
              <a:gd name="connsiteX37" fmla="*/ 2946100 w 3293367"/>
              <a:gd name="connsiteY37" fmla="*/ 3125340 h 3240573"/>
              <a:gd name="connsiteX38" fmla="*/ 3203126 w 3293367"/>
              <a:gd name="connsiteY38" fmla="*/ 2680809 h 3240573"/>
              <a:gd name="connsiteX39" fmla="*/ 3203126 w 3293367"/>
              <a:gd name="connsiteY39" fmla="*/ 2589906 h 3240573"/>
              <a:gd name="connsiteX40" fmla="*/ 2946100 w 3293367"/>
              <a:gd name="connsiteY40" fmla="*/ 2145375 h 3240573"/>
              <a:gd name="connsiteX41" fmla="*/ 2912303 w 3293367"/>
              <a:gd name="connsiteY41" fmla="*/ 2111287 h 3240573"/>
              <a:gd name="connsiteX42" fmla="*/ 2908392 w 3293367"/>
              <a:gd name="connsiteY42" fmla="*/ 2109648 h 3240573"/>
              <a:gd name="connsiteX43" fmla="*/ 2929357 w 3293367"/>
              <a:gd name="connsiteY43" fmla="*/ 2073390 h 3240573"/>
              <a:gd name="connsiteX44" fmla="*/ 2944948 w 3293367"/>
              <a:gd name="connsiteY44" fmla="*/ 2046424 h 3240573"/>
              <a:gd name="connsiteX45" fmla="*/ 2928777 w 3293367"/>
              <a:gd name="connsiteY45" fmla="*/ 2039643 h 3240573"/>
              <a:gd name="connsiteX46" fmla="*/ 2901420 w 3293367"/>
              <a:gd name="connsiteY46" fmla="*/ 2036009 h 3240573"/>
              <a:gd name="connsiteX47" fmla="*/ 2320317 w 3293367"/>
              <a:gd name="connsiteY47" fmla="*/ 2036009 h 3240573"/>
              <a:gd name="connsiteX48" fmla="*/ 2231207 w 3293367"/>
              <a:gd name="connsiteY48" fmla="*/ 2088527 h 3240573"/>
              <a:gd name="connsiteX49" fmla="*/ 1940028 w 3293367"/>
              <a:gd name="connsiteY49" fmla="*/ 2589956 h 3240573"/>
              <a:gd name="connsiteX50" fmla="*/ 1940028 w 3293367"/>
              <a:gd name="connsiteY50" fmla="*/ 2692493 h 3240573"/>
              <a:gd name="connsiteX51" fmla="*/ 2036139 w 3293367"/>
              <a:gd name="connsiteY51" fmla="*/ 2858003 h 3240573"/>
              <a:gd name="connsiteX52" fmla="*/ 2050209 w 3293367"/>
              <a:gd name="connsiteY52" fmla="*/ 2882232 h 3240573"/>
              <a:gd name="connsiteX53" fmla="*/ 1985031 w 3293367"/>
              <a:gd name="connsiteY53" fmla="*/ 2882232 h 3240573"/>
              <a:gd name="connsiteX54" fmla="*/ 939150 w 3293367"/>
              <a:gd name="connsiteY54" fmla="*/ 2882232 h 3240573"/>
              <a:gd name="connsiteX55" fmla="*/ 726963 w 3293367"/>
              <a:gd name="connsiteY55" fmla="*/ 2757176 h 3240573"/>
              <a:gd name="connsiteX56" fmla="*/ 33622 w 3293367"/>
              <a:gd name="connsiteY56" fmla="*/ 1563194 h 3240573"/>
              <a:gd name="connsiteX57" fmla="*/ 33622 w 3293367"/>
              <a:gd name="connsiteY57" fmla="*/ 1319038 h 3240573"/>
              <a:gd name="connsiteX58" fmla="*/ 726963 w 3293367"/>
              <a:gd name="connsiteY58" fmla="*/ 125055 h 3240573"/>
              <a:gd name="connsiteX59" fmla="*/ 939150 w 3293367"/>
              <a:gd name="connsiteY59" fmla="*/ 0 h 32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93367" h="3240573">
                <a:moveTo>
                  <a:pt x="2353286" y="2104683"/>
                </a:moveTo>
                <a:cubicBezTo>
                  <a:pt x="2353286" y="2104683"/>
                  <a:pt x="2353286" y="2104683"/>
                  <a:pt x="2868450" y="2104683"/>
                </a:cubicBezTo>
                <a:cubicBezTo>
                  <a:pt x="2876795" y="2104683"/>
                  <a:pt x="2884932" y="2105791"/>
                  <a:pt x="2892703" y="2107904"/>
                </a:cubicBezTo>
                <a:lnTo>
                  <a:pt x="2909383" y="2114898"/>
                </a:lnTo>
                <a:lnTo>
                  <a:pt x="2899189" y="2132529"/>
                </a:lnTo>
                <a:cubicBezTo>
                  <a:pt x="2807017" y="2291942"/>
                  <a:pt x="2689037" y="2495992"/>
                  <a:pt x="2538022" y="2757176"/>
                </a:cubicBezTo>
                <a:cubicBezTo>
                  <a:pt x="2493195" y="2834591"/>
                  <a:pt x="2412503" y="2882232"/>
                  <a:pt x="2322847" y="2882232"/>
                </a:cubicBezTo>
                <a:cubicBezTo>
                  <a:pt x="2322847" y="2882232"/>
                  <a:pt x="2322847" y="2882232"/>
                  <a:pt x="2149884" y="2882232"/>
                </a:cubicBezTo>
                <a:lnTo>
                  <a:pt x="2129707" y="2882232"/>
                </a:lnTo>
                <a:lnTo>
                  <a:pt x="2110453" y="2849077"/>
                </a:lnTo>
                <a:cubicBezTo>
                  <a:pt x="2083644" y="2802909"/>
                  <a:pt x="2052449" y="2749188"/>
                  <a:pt x="2016148" y="2686675"/>
                </a:cubicBezTo>
                <a:cubicBezTo>
                  <a:pt x="1999459" y="2658961"/>
                  <a:pt x="1999459" y="2623488"/>
                  <a:pt x="2016148" y="2595774"/>
                </a:cubicBezTo>
                <a:cubicBezTo>
                  <a:pt x="2016148" y="2595774"/>
                  <a:pt x="2016148" y="2595774"/>
                  <a:pt x="2274287" y="2151242"/>
                </a:cubicBezTo>
                <a:cubicBezTo>
                  <a:pt x="2289865" y="2122420"/>
                  <a:pt x="2321018" y="2104683"/>
                  <a:pt x="2353286" y="2104683"/>
                </a:cubicBezTo>
                <a:close/>
                <a:moveTo>
                  <a:pt x="939150" y="0"/>
                </a:moveTo>
                <a:cubicBezTo>
                  <a:pt x="939150" y="0"/>
                  <a:pt x="939150" y="0"/>
                  <a:pt x="2322847" y="0"/>
                </a:cubicBezTo>
                <a:cubicBezTo>
                  <a:pt x="2412503" y="0"/>
                  <a:pt x="2493195" y="47640"/>
                  <a:pt x="2538022" y="125055"/>
                </a:cubicBezTo>
                <a:cubicBezTo>
                  <a:pt x="2538022" y="125055"/>
                  <a:pt x="2538022" y="125055"/>
                  <a:pt x="3228376" y="1319038"/>
                </a:cubicBezTo>
                <a:cubicBezTo>
                  <a:pt x="3273205" y="1393476"/>
                  <a:pt x="3273205" y="1488756"/>
                  <a:pt x="3228376" y="1563194"/>
                </a:cubicBezTo>
                <a:cubicBezTo>
                  <a:pt x="3228376" y="1563194"/>
                  <a:pt x="3228376" y="1563194"/>
                  <a:pt x="2972043" y="2006528"/>
                </a:cubicBezTo>
                <a:lnTo>
                  <a:pt x="2950440" y="2043890"/>
                </a:lnTo>
                <a:lnTo>
                  <a:pt x="2951200" y="2044209"/>
                </a:lnTo>
                <a:cubicBezTo>
                  <a:pt x="2966732" y="2053275"/>
                  <a:pt x="2979910" y="2066404"/>
                  <a:pt x="2989324" y="2082660"/>
                </a:cubicBezTo>
                <a:cubicBezTo>
                  <a:pt x="2989324" y="2082660"/>
                  <a:pt x="2989324" y="2082660"/>
                  <a:pt x="3279247" y="2584089"/>
                </a:cubicBezTo>
                <a:cubicBezTo>
                  <a:pt x="3298074" y="2615350"/>
                  <a:pt x="3298074" y="2655364"/>
                  <a:pt x="3279247" y="2686626"/>
                </a:cubicBezTo>
                <a:cubicBezTo>
                  <a:pt x="3279247" y="2686626"/>
                  <a:pt x="3279247" y="2686626"/>
                  <a:pt x="2989324" y="3188054"/>
                </a:cubicBezTo>
                <a:cubicBezTo>
                  <a:pt x="2970497" y="3220565"/>
                  <a:pt x="2936610" y="3240573"/>
                  <a:pt x="2898957" y="3240573"/>
                </a:cubicBezTo>
                <a:cubicBezTo>
                  <a:pt x="2898957" y="3240573"/>
                  <a:pt x="2898957" y="3240573"/>
                  <a:pt x="2317855" y="3240573"/>
                </a:cubicBezTo>
                <a:cubicBezTo>
                  <a:pt x="2281457" y="3240573"/>
                  <a:pt x="2246316" y="3220565"/>
                  <a:pt x="2228744" y="3188054"/>
                </a:cubicBezTo>
                <a:cubicBezTo>
                  <a:pt x="2228744" y="3188054"/>
                  <a:pt x="2228744" y="3188054"/>
                  <a:pt x="2072563" y="2919100"/>
                </a:cubicBezTo>
                <a:lnTo>
                  <a:pt x="2054920" y="2888716"/>
                </a:lnTo>
                <a:lnTo>
                  <a:pt x="2068802" y="2888716"/>
                </a:lnTo>
                <a:lnTo>
                  <a:pt x="2134418" y="2888716"/>
                </a:lnTo>
                <a:lnTo>
                  <a:pt x="2162922" y="2937803"/>
                </a:lnTo>
                <a:cubicBezTo>
                  <a:pt x="2271824" y="3125340"/>
                  <a:pt x="2271824" y="3125340"/>
                  <a:pt x="2271824" y="3125340"/>
                </a:cubicBezTo>
                <a:cubicBezTo>
                  <a:pt x="2287402" y="3154162"/>
                  <a:pt x="2318557" y="3171900"/>
                  <a:pt x="2350824" y="3171900"/>
                </a:cubicBezTo>
                <a:cubicBezTo>
                  <a:pt x="2865989" y="3171900"/>
                  <a:pt x="2865989" y="3171900"/>
                  <a:pt x="2865989" y="3171900"/>
                </a:cubicBezTo>
                <a:cubicBezTo>
                  <a:pt x="2899368" y="3171900"/>
                  <a:pt x="2929410" y="3154162"/>
                  <a:pt x="2946100" y="3125340"/>
                </a:cubicBezTo>
                <a:cubicBezTo>
                  <a:pt x="3203126" y="2680809"/>
                  <a:pt x="3203126" y="2680809"/>
                  <a:pt x="3203126" y="2680809"/>
                </a:cubicBezTo>
                <a:cubicBezTo>
                  <a:pt x="3219816" y="2653094"/>
                  <a:pt x="3219816" y="2617620"/>
                  <a:pt x="3203126" y="2589906"/>
                </a:cubicBezTo>
                <a:cubicBezTo>
                  <a:pt x="2946100" y="2145375"/>
                  <a:pt x="2946100" y="2145375"/>
                  <a:pt x="2946100" y="2145375"/>
                </a:cubicBezTo>
                <a:cubicBezTo>
                  <a:pt x="2937755" y="2130963"/>
                  <a:pt x="2926072" y="2119323"/>
                  <a:pt x="2912303" y="2111287"/>
                </a:cubicBezTo>
                <a:lnTo>
                  <a:pt x="2908392" y="2109648"/>
                </a:lnTo>
                <a:lnTo>
                  <a:pt x="2929357" y="2073390"/>
                </a:lnTo>
                <a:lnTo>
                  <a:pt x="2944948" y="2046424"/>
                </a:lnTo>
                <a:lnTo>
                  <a:pt x="2928777" y="2039643"/>
                </a:lnTo>
                <a:cubicBezTo>
                  <a:pt x="2920010" y="2037259"/>
                  <a:pt x="2910833" y="2036009"/>
                  <a:pt x="2901420" y="2036009"/>
                </a:cubicBezTo>
                <a:cubicBezTo>
                  <a:pt x="2320317" y="2036009"/>
                  <a:pt x="2320317" y="2036009"/>
                  <a:pt x="2320317" y="2036009"/>
                </a:cubicBezTo>
                <a:cubicBezTo>
                  <a:pt x="2283920" y="2036009"/>
                  <a:pt x="2248778" y="2056016"/>
                  <a:pt x="2231207" y="2088527"/>
                </a:cubicBezTo>
                <a:cubicBezTo>
                  <a:pt x="1940028" y="2589956"/>
                  <a:pt x="1940028" y="2589956"/>
                  <a:pt x="1940028" y="2589956"/>
                </a:cubicBezTo>
                <a:cubicBezTo>
                  <a:pt x="1921201" y="2621217"/>
                  <a:pt x="1921201" y="2661231"/>
                  <a:pt x="1940028" y="2692493"/>
                </a:cubicBezTo>
                <a:cubicBezTo>
                  <a:pt x="1976425" y="2755171"/>
                  <a:pt x="2008272" y="2810015"/>
                  <a:pt x="2036139" y="2858003"/>
                </a:cubicBezTo>
                <a:lnTo>
                  <a:pt x="2050209" y="2882232"/>
                </a:lnTo>
                <a:lnTo>
                  <a:pt x="1985031" y="2882232"/>
                </a:lnTo>
                <a:cubicBezTo>
                  <a:pt x="1782341" y="2882232"/>
                  <a:pt x="1458037" y="2882232"/>
                  <a:pt x="939150" y="2882232"/>
                </a:cubicBezTo>
                <a:cubicBezTo>
                  <a:pt x="852483" y="2882232"/>
                  <a:pt x="768803" y="2834591"/>
                  <a:pt x="726963" y="2757176"/>
                </a:cubicBezTo>
                <a:cubicBezTo>
                  <a:pt x="726963" y="2757176"/>
                  <a:pt x="726963" y="2757176"/>
                  <a:pt x="33622" y="1563194"/>
                </a:cubicBezTo>
                <a:cubicBezTo>
                  <a:pt x="-11207" y="1488756"/>
                  <a:pt x="-11207" y="1393476"/>
                  <a:pt x="33622" y="1319038"/>
                </a:cubicBezTo>
                <a:cubicBezTo>
                  <a:pt x="33622" y="1319038"/>
                  <a:pt x="33622" y="1319038"/>
                  <a:pt x="726963" y="125055"/>
                </a:cubicBezTo>
                <a:cubicBezTo>
                  <a:pt x="768803" y="47640"/>
                  <a:pt x="852483" y="0"/>
                  <a:pt x="9391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4340B2E-01FD-4F5D-9C4D-AD3923AD2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1733" y="843530"/>
            <a:ext cx="3309879" cy="2983688"/>
          </a:xfrm>
          <a:custGeom>
            <a:avLst/>
            <a:gdLst>
              <a:gd name="connsiteX0" fmla="*/ 944317 w 3309879"/>
              <a:gd name="connsiteY0" fmla="*/ 0 h 2983688"/>
              <a:gd name="connsiteX1" fmla="*/ 2368743 w 3309879"/>
              <a:gd name="connsiteY1" fmla="*/ 0 h 2983688"/>
              <a:gd name="connsiteX2" fmla="*/ 2572231 w 3309879"/>
              <a:gd name="connsiteY2" fmla="*/ 116416 h 2983688"/>
              <a:gd name="connsiteX3" fmla="*/ 3284443 w 3309879"/>
              <a:gd name="connsiteY3" fmla="*/ 1371117 h 2983688"/>
              <a:gd name="connsiteX4" fmla="*/ 3284443 w 3309879"/>
              <a:gd name="connsiteY4" fmla="*/ 1612573 h 2983688"/>
              <a:gd name="connsiteX5" fmla="*/ 2572231 w 3309879"/>
              <a:gd name="connsiteY5" fmla="*/ 2867272 h 2983688"/>
              <a:gd name="connsiteX6" fmla="*/ 2368743 w 3309879"/>
              <a:gd name="connsiteY6" fmla="*/ 2983688 h 2983688"/>
              <a:gd name="connsiteX7" fmla="*/ 944317 w 3309879"/>
              <a:gd name="connsiteY7" fmla="*/ 2983688 h 2983688"/>
              <a:gd name="connsiteX8" fmla="*/ 740830 w 3309879"/>
              <a:gd name="connsiteY8" fmla="*/ 2867272 h 2983688"/>
              <a:gd name="connsiteX9" fmla="*/ 28617 w 3309879"/>
              <a:gd name="connsiteY9" fmla="*/ 1612573 h 2983688"/>
              <a:gd name="connsiteX10" fmla="*/ 28617 w 3309879"/>
              <a:gd name="connsiteY10" fmla="*/ 1371117 h 2983688"/>
              <a:gd name="connsiteX11" fmla="*/ 740830 w 3309879"/>
              <a:gd name="connsiteY11" fmla="*/ 116416 h 2983688"/>
              <a:gd name="connsiteX12" fmla="*/ 944317 w 3309879"/>
              <a:gd name="connsiteY12" fmla="*/ 0 h 29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9879" h="2983688">
                <a:moveTo>
                  <a:pt x="944317" y="0"/>
                </a:moveTo>
                <a:cubicBezTo>
                  <a:pt x="2368743" y="0"/>
                  <a:pt x="2368743" y="0"/>
                  <a:pt x="2368743" y="0"/>
                </a:cubicBezTo>
                <a:cubicBezTo>
                  <a:pt x="2440811" y="0"/>
                  <a:pt x="2534078" y="51740"/>
                  <a:pt x="2572231" y="116416"/>
                </a:cubicBezTo>
                <a:cubicBezTo>
                  <a:pt x="3284443" y="1371117"/>
                  <a:pt x="3284443" y="1371117"/>
                  <a:pt x="3284443" y="1371117"/>
                </a:cubicBezTo>
                <a:cubicBezTo>
                  <a:pt x="3318358" y="1440104"/>
                  <a:pt x="3318358" y="1543584"/>
                  <a:pt x="3284443" y="1612573"/>
                </a:cubicBezTo>
                <a:cubicBezTo>
                  <a:pt x="2572231" y="2867272"/>
                  <a:pt x="2572231" y="2867272"/>
                  <a:pt x="2572231" y="2867272"/>
                </a:cubicBezTo>
                <a:cubicBezTo>
                  <a:pt x="2534078" y="2931949"/>
                  <a:pt x="2440811" y="2983688"/>
                  <a:pt x="2368743" y="2983688"/>
                </a:cubicBezTo>
                <a:lnTo>
                  <a:pt x="944317" y="2983688"/>
                </a:lnTo>
                <a:cubicBezTo>
                  <a:pt x="868010" y="2983688"/>
                  <a:pt x="774745" y="2931949"/>
                  <a:pt x="740830" y="2867272"/>
                </a:cubicBezTo>
                <a:cubicBezTo>
                  <a:pt x="28617" y="1612573"/>
                  <a:pt x="28617" y="1612573"/>
                  <a:pt x="28617" y="1612573"/>
                </a:cubicBezTo>
                <a:cubicBezTo>
                  <a:pt x="-9538" y="1543584"/>
                  <a:pt x="-9538" y="1440104"/>
                  <a:pt x="28617" y="1371117"/>
                </a:cubicBezTo>
                <a:cubicBezTo>
                  <a:pt x="740830" y="116416"/>
                  <a:pt x="740830" y="116416"/>
                  <a:pt x="740830" y="116416"/>
                </a:cubicBezTo>
                <a:cubicBezTo>
                  <a:pt x="774745" y="51740"/>
                  <a:pt x="868010" y="0"/>
                  <a:pt x="94431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2BE16D-70F9-DA48-B781-58577A37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765" y="3283018"/>
            <a:ext cx="2964704" cy="19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33E3B96-ECDC-7542-B6CD-FB1E7DAFF9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374438" y="492332"/>
            <a:ext cx="1508976" cy="15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7F130-C6B5-2D4B-986A-518FBE19D9C8}"/>
              </a:ext>
            </a:extLst>
          </p:cNvPr>
          <p:cNvSpPr txBox="1"/>
          <p:nvPr/>
        </p:nvSpPr>
        <p:spPr>
          <a:xfrm>
            <a:off x="6636315" y="972543"/>
            <a:ext cx="5006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Daily Wellness Check App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12F258-6EE4-5948-B7C1-47067A129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1" r="-2" b="143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27214B-08BA-3A48-AB61-AB1A9C4942B0}"/>
              </a:ext>
            </a:extLst>
          </p:cNvPr>
          <p:cNvSpPr txBox="1"/>
          <p:nvPr/>
        </p:nvSpPr>
        <p:spPr>
          <a:xfrm>
            <a:off x="6638578" y="2298106"/>
            <a:ext cx="500407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Participating in a daily wellness check supports the overall health and wellness of the Florida State community.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All students should complete the Daily Wellness Check Tool in the </a:t>
            </a:r>
            <a:r>
              <a:rPr lang="en-US" sz="2000" dirty="0" err="1"/>
              <a:t>MyFSU</a:t>
            </a:r>
            <a:r>
              <a:rPr lang="en-US" sz="2000" dirty="0"/>
              <a:t> </a:t>
            </a:r>
            <a:r>
              <a:rPr lang="en-US" sz="2000" dirty="0" err="1"/>
              <a:t>MobileApp</a:t>
            </a:r>
            <a:r>
              <a:rPr lang="en-US" sz="2000" dirty="0"/>
              <a:t> or portal each day before coming to campus or leaving their residence hall.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SHAP volunteers will encourage the use of the wellness app. </a:t>
            </a:r>
          </a:p>
        </p:txBody>
      </p:sp>
    </p:spTree>
    <p:extLst>
      <p:ext uri="{BB962C8B-B14F-4D97-AF65-F5344CB8AC3E}">
        <p14:creationId xmlns:p14="http://schemas.microsoft.com/office/powerpoint/2010/main" val="23631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460C-4639-D449-BED2-0B442CB764D8}"/>
              </a:ext>
            </a:extLst>
          </p:cNvPr>
          <p:cNvSpPr txBox="1"/>
          <p:nvPr/>
        </p:nvSpPr>
        <p:spPr>
          <a:xfrm>
            <a:off x="836675" y="298920"/>
            <a:ext cx="10515600" cy="130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18743-07D4-A84E-9D4A-57FF1CB7BB6E}"/>
              </a:ext>
            </a:extLst>
          </p:cNvPr>
          <p:cNvSpPr txBox="1"/>
          <p:nvPr/>
        </p:nvSpPr>
        <p:spPr>
          <a:xfrm>
            <a:off x="838200" y="1825625"/>
            <a:ext cx="4152774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Reduce the spread of COVID-19 virus 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 a culture of accountability, health, and safety 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Campus-wide outreach within all departments and buildings 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Increased accessibility to information and resources 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Quick and effective response to COVID-related concerns or issues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799BCA-081B-1E4B-9126-50B60D64A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1" b="1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8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425</Words>
  <Application>Microsoft Macintosh PowerPoint</Application>
  <PresentationFormat>Widescreen</PresentationFormat>
  <Paragraphs>44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&amp;quot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Avant</dc:creator>
  <cp:lastModifiedBy>Marian Avant</cp:lastModifiedBy>
  <cp:revision>5</cp:revision>
  <dcterms:created xsi:type="dcterms:W3CDTF">2020-08-20T21:28:04Z</dcterms:created>
  <dcterms:modified xsi:type="dcterms:W3CDTF">2020-08-21T20:19:38Z</dcterms:modified>
</cp:coreProperties>
</file>